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74" r:id="rId2"/>
  </p:sldMasterIdLst>
  <p:notesMasterIdLst>
    <p:notesMasterId r:id="rId8"/>
  </p:notesMasterIdLst>
  <p:sldIdLst>
    <p:sldId id="256" r:id="rId3"/>
    <p:sldId id="257" r:id="rId4"/>
    <p:sldId id="258" r:id="rId5"/>
    <p:sldId id="259" r:id="rId6"/>
    <p:sldId id="260" r:id="rId7"/>
  </p:sldIdLst>
  <p:sldSz cx="9144000" cy="5143500" type="screen16x9"/>
  <p:notesSz cx="6858000" cy="9144000"/>
  <p:embeddedFontLst>
    <p:embeddedFont>
      <p:font typeface="Aptos" panose="020B0004020202020204" pitchFamily="34" charset="0"/>
      <p:regular r:id="rId9"/>
      <p:bold r:id="rId10"/>
      <p:italic r:id="rId11"/>
      <p:boldItalic r:id="rId12"/>
    </p:embeddedFont>
    <p:embeddedFont>
      <p:font typeface="Average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Oswald" panose="00000500000000000000" pitchFamily="2" charset="0"/>
      <p:regular r:id="rId20"/>
      <p:bold r:id="rId21"/>
    </p:embeddedFont>
    <p:embeddedFont>
      <p:font typeface="Sylfaen" panose="010A0502050306030303" pitchFamily="18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312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E2354-6813-B0E3-5BFC-6ABBA1025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27CEC-9C5D-68F2-2295-D1934C4595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CCE2E2-3419-66DF-A071-14F287855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C74CD-9AA3-E6E3-8877-E3CE8A12B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E916C-1199-C479-84A2-53DA0DAE8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C355-5A83-8C02-9E34-FB91AB98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366326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FB1DC-CE66-25D9-23A5-6B03D3F88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3488E-2224-A38D-439A-CA52360D16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2F1198-593C-82CA-7373-08C28354B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BA24C-3E2F-CAEC-F4A4-DE3FB778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4AF92-E0B0-9715-D093-B85361E4E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351360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03CA7-8EC1-4D4F-440F-937A28269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8E18A-A086-0CF3-BC36-1ABF5594D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418C6-37EE-ECDA-EF32-403AA9006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4BFB7-7F44-87B9-B17D-ABBB599FB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B1090-5CC2-3101-ED63-7936A18C6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911275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1CC37-EC28-CC43-E361-11D4334BC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3F9F6-9C33-DEAD-E440-13AA8F644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3ED73-98A3-DAA2-D442-0C7F3CC49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7F49A-F7E5-A161-148E-11E206C49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F4275-E062-2CF0-5B76-949804626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256814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E2354-6813-B0E3-5BFC-6ABBA1025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27CEC-9C5D-68F2-2295-D1934C4595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CCE2E2-3419-66DF-A071-14F287855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C74CD-9AA3-E6E3-8877-E3CE8A12B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E916C-1199-C479-84A2-53DA0DAE8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C355-5A83-8C02-9E34-FB91AB98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819783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C487-E0C8-8F2C-51F8-79C12E0CB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E92D6-CD46-9B04-05DF-8E281098C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C5A45-BB28-FB3E-BDB9-2084D39FC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314875-D8A5-A7D1-09D8-252DCD9785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5629B-D6C6-F2C7-1D4D-0D92C8BF65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875DE9-9565-223E-C18A-C8F9954D7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CE1165-5E41-B413-01AA-6ADC3C45E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B48B80-E3B7-DFCD-3C80-8FBC929E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430783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2E948-5D9B-E754-2C53-7292C05F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343BF-2CAA-7E42-BA7F-EA6D8CAC9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8DF0A0-D0B8-9F48-8521-BD1CA79C8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4783F5-E5B6-BAB4-94B2-6A1E62E23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17956738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AB4A22-5EFD-16D4-4B1C-810C54F19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D8C306-3D83-8590-1E4E-F53F7E532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463AA5-83F7-A4A1-00CA-62191D9D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0125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B51F4-A704-35CD-96A9-F83F3B21A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7D4F3-1FD1-97CC-1D21-2F101AD25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52F57-F677-EEBD-3530-EC04E848E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9F6B2-216B-9FA1-3C64-3F6A92C9F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7A998-A6F2-927D-74D5-7DFE0F8B8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D6D0B9-2225-6EA7-149F-10CD1F088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70304040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8E2D1-B59A-1F55-058B-282017A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2D88DB-092D-919D-0DDF-AFB039192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15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CD0DCF-4F52-934A-46D0-E544D9093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871B1D-F0C9-C29C-BF56-97ED5824D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6A8BE-38DB-5CAB-3B26-FBCF389F2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C6B8B-F273-815C-69F8-78F7E064D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19404557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7EF28-F6A5-0441-F7D2-3BD83166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65DDBC-6C77-528C-2765-EB60F7ABA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B969B-0C8D-AC56-B403-388675BAE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4F6CB-5C6C-4A38-9C3C-BB279152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8664C-6AE0-D4E1-08B4-6FAE8D7BD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89768852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B8E62D-3488-A42C-4ED4-5FAF8F9DEC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D597F9-3534-07FB-6D31-1955EC5AF6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9EF16-790F-53BE-4ACF-1523F2F15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0B777-40AE-524F-2804-0B6C5A13B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C7A00-E377-8DF8-81F0-8E3B5AC1D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771431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299E2-4114-0CCE-1324-B146F0D23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CF182-8B4C-598C-78CE-88F9D810D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E8640-D460-E44E-EFF2-5D5A7985B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991AB-2905-47F7-960F-E8F060AA9F0D}" type="datetimeFigureOut">
              <a:rPr lang="en-150" smtClean="0"/>
              <a:t>19/09/2023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C2B76-895E-6E4F-C0E7-0841A6B42B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F4C9A-39F0-DB03-B70E-F0BB5B25BB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83304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150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a-GE" dirty="0" err="1"/>
              <a:t>რეალისმი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012863-F30F-87E2-4A7A-AD03CAC9A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4300" y="1231314"/>
            <a:ext cx="4605336" cy="992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000" dirty="0" err="1">
                <a:solidFill>
                  <a:schemeClr val="tx1"/>
                </a:solidFill>
              </a:rPr>
              <a:t>რა</a:t>
            </a:r>
            <a:r>
              <a:rPr lang="en-US" sz="3000" dirty="0">
                <a:solidFill>
                  <a:schemeClr val="tx1"/>
                </a:solidFill>
              </a:rPr>
              <a:t> </a:t>
            </a:r>
            <a:r>
              <a:rPr lang="en-US" sz="3000" dirty="0" err="1">
                <a:solidFill>
                  <a:schemeClr val="tx1"/>
                </a:solidFill>
              </a:rPr>
              <a:t>არის</a:t>
            </a:r>
            <a:r>
              <a:rPr lang="en-US" sz="3000" dirty="0">
                <a:solidFill>
                  <a:schemeClr val="tx1"/>
                </a:solidFill>
              </a:rPr>
              <a:t> </a:t>
            </a:r>
            <a:r>
              <a:rPr lang="en-US" sz="3000" dirty="0" err="1">
                <a:solidFill>
                  <a:schemeClr val="tx1"/>
                </a:solidFill>
              </a:rPr>
              <a:t>რეალისმი</a:t>
            </a:r>
            <a:r>
              <a:rPr lang="en-US" sz="30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2F265-1841-3987-B090-43BAE2C8C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24300" y="2359800"/>
            <a:ext cx="4605337" cy="20115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რეალიზმი</a:t>
            </a: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 მე-19 </a:t>
            </a: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საუკუნეში</a:t>
            </a: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გაჩნდა</a:t>
            </a:r>
            <a:endParaRPr lang="en-US" sz="1800" dirty="0">
              <a:solidFill>
                <a:schemeClr val="tx1">
                  <a:alpha val="80000"/>
                </a:schemeClr>
              </a:solidFill>
              <a:latin typeface="Oswald" panose="00000500000000000000" pitchFamily="2" charset="0"/>
            </a:endParaRPr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ფოკუსირდება</a:t>
            </a: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რეალობის</a:t>
            </a: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ობიექტურ</a:t>
            </a: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ასახვაზე</a:t>
            </a:r>
            <a:endParaRPr lang="en-US" sz="1800" dirty="0">
              <a:solidFill>
                <a:schemeClr val="tx1">
                  <a:alpha val="80000"/>
                </a:schemeClr>
              </a:solidFill>
              <a:latin typeface="Oswald" panose="00000500000000000000" pitchFamily="2" charset="0"/>
            </a:endParaRPr>
          </a:p>
          <a:p>
            <a:pPr indent="-228600" defTabSz="9144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მიზეზ-შედეგობრივი</a:t>
            </a: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ურთიერთობების</a:t>
            </a: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alpha val="80000"/>
                  </a:schemeClr>
                </a:solidFill>
                <a:latin typeface="Oswald" panose="00000500000000000000" pitchFamily="2" charset="0"/>
              </a:rPr>
              <a:t>ანალიზი</a:t>
            </a:r>
            <a:endParaRPr lang="en-US" sz="1800" dirty="0">
              <a:solidFill>
                <a:schemeClr val="tx1">
                  <a:alpha val="80000"/>
                </a:schemeClr>
              </a:solidFill>
              <a:latin typeface="Oswald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BB4761-C096-73B0-628F-C4D8F7167B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5728"/>
          <a:stretch/>
        </p:blipFill>
        <p:spPr>
          <a:xfrm>
            <a:off x="20" y="10"/>
            <a:ext cx="3409931" cy="51434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</p:spTree>
    <p:extLst>
      <p:ext uri="{BB962C8B-B14F-4D97-AF65-F5344CB8AC3E}">
        <p14:creationId xmlns:p14="http://schemas.microsoft.com/office/powerpoint/2010/main" val="219629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B3891-8F1E-7E9E-5655-F3B9FFF40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244026"/>
            <a:ext cx="3276451" cy="14676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3200" dirty="0" err="1">
                <a:latin typeface="Oswald" panose="00000500000000000000" pitchFamily="2" charset="0"/>
              </a:rPr>
              <a:t>შედარება</a:t>
            </a:r>
            <a:r>
              <a:rPr lang="en-US" sz="3200" dirty="0">
                <a:latin typeface="Oswald" panose="00000500000000000000" pitchFamily="2" charset="0"/>
              </a:rPr>
              <a:t> </a:t>
            </a:r>
            <a:r>
              <a:rPr lang="en-US" sz="3200" dirty="0" err="1">
                <a:latin typeface="Oswald" panose="00000500000000000000" pitchFamily="2" charset="0"/>
              </a:rPr>
              <a:t>რომანტიზმთან</a:t>
            </a:r>
            <a:endParaRPr lang="en-US" sz="3200" dirty="0">
              <a:latin typeface="Oswald" panose="00000500000000000000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C82E8-C19E-E841-3DA0-121DB2D249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0060" y="2154674"/>
            <a:ext cx="3182691" cy="2490501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 defTabSz="914400"/>
            <a:r>
              <a:rPr lang="en-US" sz="1400" dirty="0" err="1">
                <a:latin typeface="Oswald" panose="00000500000000000000" pitchFamily="2" charset="0"/>
              </a:rPr>
              <a:t>ორივე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გაჩნდა</a:t>
            </a:r>
            <a:r>
              <a:rPr lang="en-US" sz="1400" dirty="0">
                <a:latin typeface="Oswald" panose="00000500000000000000" pitchFamily="2" charset="0"/>
              </a:rPr>
              <a:t> მე-19 </a:t>
            </a:r>
            <a:r>
              <a:rPr lang="en-US" sz="1400" dirty="0" err="1">
                <a:latin typeface="Oswald" panose="00000500000000000000" pitchFamily="2" charset="0"/>
              </a:rPr>
              <a:t>საუკუნეში</a:t>
            </a:r>
            <a:endParaRPr lang="en-US" sz="1400" dirty="0">
              <a:latin typeface="Oswald" panose="00000500000000000000" pitchFamily="2" charset="0"/>
            </a:endParaRPr>
          </a:p>
          <a:p>
            <a:pPr indent="-228600" defTabSz="914400"/>
            <a:r>
              <a:rPr lang="en-US" sz="1400" dirty="0" err="1">
                <a:latin typeface="Oswald" panose="00000500000000000000" pitchFamily="2" charset="0"/>
              </a:rPr>
              <a:t>საერთო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შეშფოთება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სოციალური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ცვლილებების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შესახებ</a:t>
            </a:r>
            <a:endParaRPr lang="en-US" sz="1400" dirty="0">
              <a:latin typeface="Oswald" panose="00000500000000000000" pitchFamily="2" charset="0"/>
            </a:endParaRPr>
          </a:p>
          <a:p>
            <a:pPr indent="-228600" defTabSz="914400"/>
            <a:r>
              <a:rPr lang="en-US" sz="1400" dirty="0" err="1">
                <a:latin typeface="Oswald" panose="00000500000000000000" pitchFamily="2" charset="0"/>
              </a:rPr>
              <a:t>რომანტიზმმა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კონფლიქტები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განიხილა</a:t>
            </a:r>
            <a:r>
              <a:rPr lang="en-US" sz="1400" dirty="0">
                <a:latin typeface="Oswald" panose="00000500000000000000" pitchFamily="2" charset="0"/>
              </a:rPr>
              <a:t>, </a:t>
            </a:r>
            <a:r>
              <a:rPr lang="en-US" sz="1400" dirty="0" err="1">
                <a:latin typeface="Oswald" panose="00000500000000000000" pitchFamily="2" charset="0"/>
              </a:rPr>
              <a:t>როგორც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სიკეთე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ბოროტების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წინააღმდეგ</a:t>
            </a:r>
            <a:endParaRPr lang="en-US" sz="1400" dirty="0">
              <a:latin typeface="Oswald" panose="00000500000000000000" pitchFamily="2" charset="0"/>
            </a:endParaRPr>
          </a:p>
          <a:p>
            <a:pPr indent="-228600" defTabSz="914400"/>
            <a:r>
              <a:rPr lang="en-US" sz="1400" dirty="0" err="1">
                <a:latin typeface="Oswald" panose="00000500000000000000" pitchFamily="2" charset="0"/>
              </a:rPr>
              <a:t>რეალიზმი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სოციალურ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ფესვებს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ეძებდა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მეცნიერული</a:t>
            </a:r>
            <a:r>
              <a:rPr lang="en-US" sz="1400" dirty="0">
                <a:latin typeface="Oswald" panose="00000500000000000000" pitchFamily="2" charset="0"/>
              </a:rPr>
              <a:t> </a:t>
            </a:r>
            <a:r>
              <a:rPr lang="en-US" sz="1400" dirty="0" err="1">
                <a:latin typeface="Oswald" panose="00000500000000000000" pitchFamily="2" charset="0"/>
              </a:rPr>
              <a:t>ანალიზით</a:t>
            </a:r>
            <a:r>
              <a:rPr lang="en-US" sz="1400" dirty="0">
                <a:latin typeface="Oswald" panose="00000500000000000000" pitchFamily="2" charset="0"/>
              </a:rPr>
              <a:t>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400C721-9D2B-0C33-6664-636F344BF9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24561" b="3158"/>
          <a:stretch/>
        </p:blipFill>
        <p:spPr>
          <a:xfrm>
            <a:off x="3983776" y="10"/>
            <a:ext cx="5159081" cy="51434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10953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1" name="Rectangle 3092">
            <a:extLst>
              <a:ext uri="{FF2B5EF4-FFF2-40B4-BE49-F238E27FC236}">
                <a16:creationId xmlns:a16="http://schemas.microsoft.com/office/drawing/2014/main" id="{08953E74-D241-4DDF-8508-F0365EA13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4" name="Freeform: Shape 3094">
            <a:extLst>
              <a:ext uri="{FF2B5EF4-FFF2-40B4-BE49-F238E27FC236}">
                <a16:creationId xmlns:a16="http://schemas.microsoft.com/office/drawing/2014/main" id="{5C3C901A-B2F4-4A3C-BCDD-7C8D587EC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9144000" cy="1778350"/>
          </a:xfrm>
          <a:custGeom>
            <a:avLst/>
            <a:gdLst>
              <a:gd name="connsiteX0" fmla="*/ 0 w 12192000"/>
              <a:gd name="connsiteY0" fmla="*/ 0 h 2515690"/>
              <a:gd name="connsiteX1" fmla="*/ 170442 w 12192000"/>
              <a:gd name="connsiteY1" fmla="*/ 96074 h 2515690"/>
              <a:gd name="connsiteX2" fmla="*/ 424739 w 12192000"/>
              <a:gd name="connsiteY2" fmla="*/ 224865 h 2515690"/>
              <a:gd name="connsiteX3" fmla="*/ 748273 w 12192000"/>
              <a:gd name="connsiteY3" fmla="*/ 373939 h 2515690"/>
              <a:gd name="connsiteX4" fmla="*/ 1037058 w 12192000"/>
              <a:gd name="connsiteY4" fmla="*/ 499994 h 2515690"/>
              <a:gd name="connsiteX5" fmla="*/ 1101312 w 12192000"/>
              <a:gd name="connsiteY5" fmla="*/ 428540 h 2515690"/>
              <a:gd name="connsiteX6" fmla="*/ 1367071 w 12192000"/>
              <a:gd name="connsiteY6" fmla="*/ 516118 h 2515690"/>
              <a:gd name="connsiteX7" fmla="*/ 2189943 w 12192000"/>
              <a:gd name="connsiteY7" fmla="*/ 794533 h 2515690"/>
              <a:gd name="connsiteX8" fmla="*/ 2390329 w 12192000"/>
              <a:gd name="connsiteY8" fmla="*/ 920897 h 2515690"/>
              <a:gd name="connsiteX9" fmla="*/ 2459570 w 12192000"/>
              <a:gd name="connsiteY9" fmla="*/ 983740 h 2515690"/>
              <a:gd name="connsiteX10" fmla="*/ 2503252 w 12192000"/>
              <a:gd name="connsiteY10" fmla="*/ 1000151 h 2515690"/>
              <a:gd name="connsiteX11" fmla="*/ 2503252 w 12192000"/>
              <a:gd name="connsiteY11" fmla="*/ 1008273 h 2515690"/>
              <a:gd name="connsiteX12" fmla="*/ 2511191 w 12192000"/>
              <a:gd name="connsiteY12" fmla="*/ 1009499 h 2515690"/>
              <a:gd name="connsiteX13" fmla="*/ 2565029 w 12192000"/>
              <a:gd name="connsiteY13" fmla="*/ 1015977 h 2515690"/>
              <a:gd name="connsiteX14" fmla="*/ 2593745 w 12192000"/>
              <a:gd name="connsiteY14" fmla="*/ 1019963 h 2515690"/>
              <a:gd name="connsiteX15" fmla="*/ 2591015 w 12192000"/>
              <a:gd name="connsiteY15" fmla="*/ 1019651 h 2515690"/>
              <a:gd name="connsiteX16" fmla="*/ 2590137 w 12192000"/>
              <a:gd name="connsiteY16" fmla="*/ 1019549 h 2515690"/>
              <a:gd name="connsiteX17" fmla="*/ 2589021 w 12192000"/>
              <a:gd name="connsiteY17" fmla="*/ 1019424 h 2515690"/>
              <a:gd name="connsiteX18" fmla="*/ 2591015 w 12192000"/>
              <a:gd name="connsiteY18" fmla="*/ 1019651 h 2515690"/>
              <a:gd name="connsiteX19" fmla="*/ 2602385 w 12192000"/>
              <a:gd name="connsiteY19" fmla="*/ 1020975 h 2515690"/>
              <a:gd name="connsiteX20" fmla="*/ 2614445 w 12192000"/>
              <a:gd name="connsiteY20" fmla="*/ 1022389 h 2515690"/>
              <a:gd name="connsiteX21" fmla="*/ 2614445 w 12192000"/>
              <a:gd name="connsiteY21" fmla="*/ 1020966 h 2515690"/>
              <a:gd name="connsiteX22" fmla="*/ 2676661 w 12192000"/>
              <a:gd name="connsiteY22" fmla="*/ 1029355 h 2515690"/>
              <a:gd name="connsiteX23" fmla="*/ 2788597 w 12192000"/>
              <a:gd name="connsiteY23" fmla="*/ 1048926 h 2515690"/>
              <a:gd name="connsiteX24" fmla="*/ 2812742 w 12192000"/>
              <a:gd name="connsiteY24" fmla="*/ 1057667 h 2515690"/>
              <a:gd name="connsiteX25" fmla="*/ 2970201 w 12192000"/>
              <a:gd name="connsiteY25" fmla="*/ 949091 h 2515690"/>
              <a:gd name="connsiteX26" fmla="*/ 3030610 w 12192000"/>
              <a:gd name="connsiteY26" fmla="*/ 1049340 h 2515690"/>
              <a:gd name="connsiteX27" fmla="*/ 3058913 w 12192000"/>
              <a:gd name="connsiteY27" fmla="*/ 1048085 h 2515690"/>
              <a:gd name="connsiteX28" fmla="*/ 3072697 w 12192000"/>
              <a:gd name="connsiteY28" fmla="*/ 1045316 h 2515690"/>
              <a:gd name="connsiteX29" fmla="*/ 3083305 w 12192000"/>
              <a:gd name="connsiteY29" fmla="*/ 1040550 h 2515690"/>
              <a:gd name="connsiteX30" fmla="*/ 3125603 w 12192000"/>
              <a:gd name="connsiteY30" fmla="*/ 1004583 h 2515690"/>
              <a:gd name="connsiteX31" fmla="*/ 3385106 w 12192000"/>
              <a:gd name="connsiteY31" fmla="*/ 1042233 h 2515690"/>
              <a:gd name="connsiteX32" fmla="*/ 3424945 w 12192000"/>
              <a:gd name="connsiteY32" fmla="*/ 1065268 h 2515690"/>
              <a:gd name="connsiteX33" fmla="*/ 3436948 w 12192000"/>
              <a:gd name="connsiteY33" fmla="*/ 1068018 h 2515690"/>
              <a:gd name="connsiteX34" fmla="*/ 3466714 w 12192000"/>
              <a:gd name="connsiteY34" fmla="*/ 1063419 h 2515690"/>
              <a:gd name="connsiteX35" fmla="*/ 3550909 w 12192000"/>
              <a:gd name="connsiteY35" fmla="*/ 1044511 h 2515690"/>
              <a:gd name="connsiteX36" fmla="*/ 3555900 w 12192000"/>
              <a:gd name="connsiteY36" fmla="*/ 1041996 h 2515690"/>
              <a:gd name="connsiteX37" fmla="*/ 3625978 w 12192000"/>
              <a:gd name="connsiteY37" fmla="*/ 1023459 h 2515690"/>
              <a:gd name="connsiteX38" fmla="*/ 3632465 w 12192000"/>
              <a:gd name="connsiteY38" fmla="*/ 1023522 h 2515690"/>
              <a:gd name="connsiteX39" fmla="*/ 3649063 w 12192000"/>
              <a:gd name="connsiteY39" fmla="*/ 1018726 h 2515690"/>
              <a:gd name="connsiteX40" fmla="*/ 3805954 w 12192000"/>
              <a:gd name="connsiteY40" fmla="*/ 917517 h 2515690"/>
              <a:gd name="connsiteX41" fmla="*/ 4020506 w 12192000"/>
              <a:gd name="connsiteY41" fmla="*/ 816231 h 2515690"/>
              <a:gd name="connsiteX42" fmla="*/ 4233682 w 12192000"/>
              <a:gd name="connsiteY42" fmla="*/ 799511 h 2515690"/>
              <a:gd name="connsiteX43" fmla="*/ 4306552 w 12192000"/>
              <a:gd name="connsiteY43" fmla="*/ 610207 h 2515690"/>
              <a:gd name="connsiteX44" fmla="*/ 4816604 w 12192000"/>
              <a:gd name="connsiteY44" fmla="*/ 773163 h 2515690"/>
              <a:gd name="connsiteX45" fmla="*/ 4916502 w 12192000"/>
              <a:gd name="connsiteY45" fmla="*/ 788104 h 2515690"/>
              <a:gd name="connsiteX46" fmla="*/ 5224415 w 12192000"/>
              <a:gd name="connsiteY46" fmla="*/ 674418 h 2515690"/>
              <a:gd name="connsiteX47" fmla="*/ 5274077 w 12192000"/>
              <a:gd name="connsiteY47" fmla="*/ 655978 h 2515690"/>
              <a:gd name="connsiteX48" fmla="*/ 5371217 w 12192000"/>
              <a:gd name="connsiteY48" fmla="*/ 614372 h 2515690"/>
              <a:gd name="connsiteX49" fmla="*/ 5364523 w 12192000"/>
              <a:gd name="connsiteY49" fmla="*/ 502501 h 2515690"/>
              <a:gd name="connsiteX50" fmla="*/ 5457871 w 12192000"/>
              <a:gd name="connsiteY50" fmla="*/ 558285 h 2515690"/>
              <a:gd name="connsiteX51" fmla="*/ 5750580 w 12192000"/>
              <a:gd name="connsiteY51" fmla="*/ 663503 h 2515690"/>
              <a:gd name="connsiteX52" fmla="*/ 5976618 w 12192000"/>
              <a:gd name="connsiteY52" fmla="*/ 582652 h 2515690"/>
              <a:gd name="connsiteX53" fmla="*/ 6009346 w 12192000"/>
              <a:gd name="connsiteY53" fmla="*/ 559470 h 2515690"/>
              <a:gd name="connsiteX54" fmla="*/ 6069735 w 12192000"/>
              <a:gd name="connsiteY54" fmla="*/ 587803 h 2515690"/>
              <a:gd name="connsiteX55" fmla="*/ 6270319 w 12192000"/>
              <a:gd name="connsiteY55" fmla="*/ 643982 h 2515690"/>
              <a:gd name="connsiteX56" fmla="*/ 6406781 w 12192000"/>
              <a:gd name="connsiteY56" fmla="*/ 672327 h 2515690"/>
              <a:gd name="connsiteX57" fmla="*/ 6469508 w 12192000"/>
              <a:gd name="connsiteY57" fmla="*/ 708574 h 2515690"/>
              <a:gd name="connsiteX58" fmla="*/ 6515869 w 12192000"/>
              <a:gd name="connsiteY58" fmla="*/ 715738 h 2515690"/>
              <a:gd name="connsiteX59" fmla="*/ 6725938 w 12192000"/>
              <a:gd name="connsiteY59" fmla="*/ 691128 h 2515690"/>
              <a:gd name="connsiteX60" fmla="*/ 6778240 w 12192000"/>
              <a:gd name="connsiteY60" fmla="*/ 678998 h 2515690"/>
              <a:gd name="connsiteX61" fmla="*/ 6806944 w 12192000"/>
              <a:gd name="connsiteY61" fmla="*/ 646178 h 2515690"/>
              <a:gd name="connsiteX62" fmla="*/ 6830632 w 12192000"/>
              <a:gd name="connsiteY62" fmla="*/ 633915 h 2515690"/>
              <a:gd name="connsiteX63" fmla="*/ 6858072 w 12192000"/>
              <a:gd name="connsiteY63" fmla="*/ 646178 h 2515690"/>
              <a:gd name="connsiteX64" fmla="*/ 6891322 w 12192000"/>
              <a:gd name="connsiteY64" fmla="*/ 678998 h 2515690"/>
              <a:gd name="connsiteX65" fmla="*/ 6951905 w 12192000"/>
              <a:gd name="connsiteY65" fmla="*/ 691128 h 2515690"/>
              <a:gd name="connsiteX66" fmla="*/ 7195246 w 12192000"/>
              <a:gd name="connsiteY66" fmla="*/ 715738 h 2515690"/>
              <a:gd name="connsiteX67" fmla="*/ 7248949 w 12192000"/>
              <a:gd name="connsiteY67" fmla="*/ 708574 h 2515690"/>
              <a:gd name="connsiteX68" fmla="*/ 7321609 w 12192000"/>
              <a:gd name="connsiteY68" fmla="*/ 672327 h 2515690"/>
              <a:gd name="connsiteX69" fmla="*/ 7479684 w 12192000"/>
              <a:gd name="connsiteY69" fmla="*/ 643982 h 2515690"/>
              <a:gd name="connsiteX70" fmla="*/ 7712035 w 12192000"/>
              <a:gd name="connsiteY70" fmla="*/ 587803 h 2515690"/>
              <a:gd name="connsiteX71" fmla="*/ 7781987 w 12192000"/>
              <a:gd name="connsiteY71" fmla="*/ 559470 h 2515690"/>
              <a:gd name="connsiteX72" fmla="*/ 7819900 w 12192000"/>
              <a:gd name="connsiteY72" fmla="*/ 582652 h 2515690"/>
              <a:gd name="connsiteX73" fmla="*/ 8081736 w 12192000"/>
              <a:gd name="connsiteY73" fmla="*/ 663503 h 2515690"/>
              <a:gd name="connsiteX74" fmla="*/ 8420801 w 12192000"/>
              <a:gd name="connsiteY74" fmla="*/ 558285 h 2515690"/>
              <a:gd name="connsiteX75" fmla="*/ 8528933 w 12192000"/>
              <a:gd name="connsiteY75" fmla="*/ 502501 h 2515690"/>
              <a:gd name="connsiteX76" fmla="*/ 8521178 w 12192000"/>
              <a:gd name="connsiteY76" fmla="*/ 614372 h 2515690"/>
              <a:gd name="connsiteX77" fmla="*/ 8633702 w 12192000"/>
              <a:gd name="connsiteY77" fmla="*/ 655978 h 2515690"/>
              <a:gd name="connsiteX78" fmla="*/ 8691231 w 12192000"/>
              <a:gd name="connsiteY78" fmla="*/ 674418 h 2515690"/>
              <a:gd name="connsiteX79" fmla="*/ 9047908 w 12192000"/>
              <a:gd name="connsiteY79" fmla="*/ 788104 h 2515690"/>
              <a:gd name="connsiteX80" fmla="*/ 9163628 w 12192000"/>
              <a:gd name="connsiteY80" fmla="*/ 773163 h 2515690"/>
              <a:gd name="connsiteX81" fmla="*/ 9754459 w 12192000"/>
              <a:gd name="connsiteY81" fmla="*/ 610207 h 2515690"/>
              <a:gd name="connsiteX82" fmla="*/ 9838868 w 12192000"/>
              <a:gd name="connsiteY82" fmla="*/ 799511 h 2515690"/>
              <a:gd name="connsiteX83" fmla="*/ 10085808 w 12192000"/>
              <a:gd name="connsiteY83" fmla="*/ 816231 h 2515690"/>
              <a:gd name="connsiteX84" fmla="*/ 10334338 w 12192000"/>
              <a:gd name="connsiteY84" fmla="*/ 917517 h 2515690"/>
              <a:gd name="connsiteX85" fmla="*/ 10516076 w 12192000"/>
              <a:gd name="connsiteY85" fmla="*/ 1018726 h 2515690"/>
              <a:gd name="connsiteX86" fmla="*/ 10535302 w 12192000"/>
              <a:gd name="connsiteY86" fmla="*/ 1023522 h 2515690"/>
              <a:gd name="connsiteX87" fmla="*/ 10542819 w 12192000"/>
              <a:gd name="connsiteY87" fmla="*/ 1023458 h 2515690"/>
              <a:gd name="connsiteX88" fmla="*/ 10623994 w 12192000"/>
              <a:gd name="connsiteY88" fmla="*/ 1041996 h 2515690"/>
              <a:gd name="connsiteX89" fmla="*/ 10629774 w 12192000"/>
              <a:gd name="connsiteY89" fmla="*/ 1044511 h 2515690"/>
              <a:gd name="connsiteX90" fmla="*/ 10727305 w 12192000"/>
              <a:gd name="connsiteY90" fmla="*/ 1063419 h 2515690"/>
              <a:gd name="connsiteX91" fmla="*/ 10761785 w 12192000"/>
              <a:gd name="connsiteY91" fmla="*/ 1068017 h 2515690"/>
              <a:gd name="connsiteX92" fmla="*/ 10775688 w 12192000"/>
              <a:gd name="connsiteY92" fmla="*/ 1065268 h 2515690"/>
              <a:gd name="connsiteX93" fmla="*/ 10821837 w 12192000"/>
              <a:gd name="connsiteY93" fmla="*/ 1042232 h 2515690"/>
              <a:gd name="connsiteX94" fmla="*/ 11122438 w 12192000"/>
              <a:gd name="connsiteY94" fmla="*/ 1004583 h 2515690"/>
              <a:gd name="connsiteX95" fmla="*/ 11171433 w 12192000"/>
              <a:gd name="connsiteY95" fmla="*/ 1040550 h 2515690"/>
              <a:gd name="connsiteX96" fmla="*/ 11183724 w 12192000"/>
              <a:gd name="connsiteY96" fmla="*/ 1045316 h 2515690"/>
              <a:gd name="connsiteX97" fmla="*/ 11199690 w 12192000"/>
              <a:gd name="connsiteY97" fmla="*/ 1048085 h 2515690"/>
              <a:gd name="connsiteX98" fmla="*/ 11232475 w 12192000"/>
              <a:gd name="connsiteY98" fmla="*/ 1049340 h 2515690"/>
              <a:gd name="connsiteX99" fmla="*/ 11302451 w 12192000"/>
              <a:gd name="connsiteY99" fmla="*/ 949091 h 2515690"/>
              <a:gd name="connsiteX100" fmla="*/ 11484849 w 12192000"/>
              <a:gd name="connsiteY100" fmla="*/ 1057667 h 2515690"/>
              <a:gd name="connsiteX101" fmla="*/ 11512818 w 12192000"/>
              <a:gd name="connsiteY101" fmla="*/ 1048926 h 2515690"/>
              <a:gd name="connsiteX102" fmla="*/ 11642481 w 12192000"/>
              <a:gd name="connsiteY102" fmla="*/ 1029355 h 2515690"/>
              <a:gd name="connsiteX103" fmla="*/ 11714551 w 12192000"/>
              <a:gd name="connsiteY103" fmla="*/ 1020966 h 2515690"/>
              <a:gd name="connsiteX104" fmla="*/ 11714551 w 12192000"/>
              <a:gd name="connsiteY104" fmla="*/ 1022389 h 2515690"/>
              <a:gd name="connsiteX105" fmla="*/ 11728519 w 12192000"/>
              <a:gd name="connsiteY105" fmla="*/ 1020975 h 2515690"/>
              <a:gd name="connsiteX106" fmla="*/ 11741691 w 12192000"/>
              <a:gd name="connsiteY106" fmla="*/ 1019651 h 2515690"/>
              <a:gd name="connsiteX107" fmla="*/ 11743999 w 12192000"/>
              <a:gd name="connsiteY107" fmla="*/ 1019424 h 2515690"/>
              <a:gd name="connsiteX108" fmla="*/ 11742709 w 12192000"/>
              <a:gd name="connsiteY108" fmla="*/ 1019549 h 2515690"/>
              <a:gd name="connsiteX109" fmla="*/ 11741691 w 12192000"/>
              <a:gd name="connsiteY109" fmla="*/ 1019651 h 2515690"/>
              <a:gd name="connsiteX110" fmla="*/ 11738529 w 12192000"/>
              <a:gd name="connsiteY110" fmla="*/ 1019963 h 2515690"/>
              <a:gd name="connsiteX111" fmla="*/ 11771791 w 12192000"/>
              <a:gd name="connsiteY111" fmla="*/ 1015977 h 2515690"/>
              <a:gd name="connsiteX112" fmla="*/ 11834157 w 12192000"/>
              <a:gd name="connsiteY112" fmla="*/ 1009499 h 2515690"/>
              <a:gd name="connsiteX113" fmla="*/ 11843354 w 12192000"/>
              <a:gd name="connsiteY113" fmla="*/ 1008273 h 2515690"/>
              <a:gd name="connsiteX114" fmla="*/ 11843354 w 12192000"/>
              <a:gd name="connsiteY114" fmla="*/ 1000151 h 2515690"/>
              <a:gd name="connsiteX115" fmla="*/ 11893955 w 12192000"/>
              <a:gd name="connsiteY115" fmla="*/ 983740 h 2515690"/>
              <a:gd name="connsiteX116" fmla="*/ 11974160 w 12192000"/>
              <a:gd name="connsiteY116" fmla="*/ 920897 h 2515690"/>
              <a:gd name="connsiteX117" fmla="*/ 12143531 w 12192000"/>
              <a:gd name="connsiteY117" fmla="*/ 823664 h 2515690"/>
              <a:gd name="connsiteX118" fmla="*/ 12192000 w 12192000"/>
              <a:gd name="connsiteY118" fmla="*/ 801163 h 2515690"/>
              <a:gd name="connsiteX119" fmla="*/ 12192000 w 12192000"/>
              <a:gd name="connsiteY119" fmla="*/ 2515690 h 2515690"/>
              <a:gd name="connsiteX120" fmla="*/ 0 w 12192000"/>
              <a:gd name="connsiteY120" fmla="*/ 2515690 h 2515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12192000" h="2515690">
                <a:moveTo>
                  <a:pt x="0" y="0"/>
                </a:moveTo>
                <a:lnTo>
                  <a:pt x="170442" y="96074"/>
                </a:lnTo>
                <a:cubicBezTo>
                  <a:pt x="323315" y="179510"/>
                  <a:pt x="418777" y="223899"/>
                  <a:pt x="424739" y="224865"/>
                </a:cubicBezTo>
                <a:cubicBezTo>
                  <a:pt x="573781" y="248496"/>
                  <a:pt x="654649" y="314572"/>
                  <a:pt x="748273" y="373939"/>
                </a:cubicBezTo>
                <a:cubicBezTo>
                  <a:pt x="830321" y="425631"/>
                  <a:pt x="917271" y="480784"/>
                  <a:pt x="1037058" y="499994"/>
                </a:cubicBezTo>
                <a:cubicBezTo>
                  <a:pt x="1195925" y="525362"/>
                  <a:pt x="1048105" y="445478"/>
                  <a:pt x="1101312" y="428540"/>
                </a:cubicBezTo>
                <a:cubicBezTo>
                  <a:pt x="1188473" y="458169"/>
                  <a:pt x="1274625" y="505369"/>
                  <a:pt x="1367071" y="516118"/>
                </a:cubicBezTo>
                <a:cubicBezTo>
                  <a:pt x="1701323" y="554463"/>
                  <a:pt x="1964451" y="648887"/>
                  <a:pt x="2189943" y="794533"/>
                </a:cubicBezTo>
                <a:cubicBezTo>
                  <a:pt x="2255082" y="836300"/>
                  <a:pt x="2357481" y="862342"/>
                  <a:pt x="2390329" y="920897"/>
                </a:cubicBezTo>
                <a:cubicBezTo>
                  <a:pt x="2406050" y="949359"/>
                  <a:pt x="2430126" y="969285"/>
                  <a:pt x="2459570" y="983740"/>
                </a:cubicBezTo>
                <a:lnTo>
                  <a:pt x="2503252" y="1000151"/>
                </a:lnTo>
                <a:lnTo>
                  <a:pt x="2503252" y="1008273"/>
                </a:lnTo>
                <a:lnTo>
                  <a:pt x="2511191" y="1009499"/>
                </a:lnTo>
                <a:cubicBezTo>
                  <a:pt x="2529847" y="1011974"/>
                  <a:pt x="2562849" y="1015701"/>
                  <a:pt x="2565029" y="1015977"/>
                </a:cubicBezTo>
                <a:cubicBezTo>
                  <a:pt x="2610845" y="1021778"/>
                  <a:pt x="2601577" y="1020837"/>
                  <a:pt x="2593745" y="1019963"/>
                </a:cubicBezTo>
                <a:lnTo>
                  <a:pt x="2591015" y="1019651"/>
                </a:lnTo>
                <a:lnTo>
                  <a:pt x="2590137" y="1019549"/>
                </a:lnTo>
                <a:cubicBezTo>
                  <a:pt x="2588203" y="1019326"/>
                  <a:pt x="2588125" y="1019321"/>
                  <a:pt x="2589021" y="1019424"/>
                </a:cubicBezTo>
                <a:lnTo>
                  <a:pt x="2591015" y="1019651"/>
                </a:lnTo>
                <a:lnTo>
                  <a:pt x="2602385" y="1020975"/>
                </a:lnTo>
                <a:lnTo>
                  <a:pt x="2614445" y="1022389"/>
                </a:lnTo>
                <a:lnTo>
                  <a:pt x="2614445" y="1020966"/>
                </a:lnTo>
                <a:lnTo>
                  <a:pt x="2676661" y="1029355"/>
                </a:lnTo>
                <a:cubicBezTo>
                  <a:pt x="2715592" y="1034194"/>
                  <a:pt x="2753901" y="1039695"/>
                  <a:pt x="2788597" y="1048926"/>
                </a:cubicBezTo>
                <a:lnTo>
                  <a:pt x="2812742" y="1057667"/>
                </a:lnTo>
                <a:lnTo>
                  <a:pt x="2970201" y="949091"/>
                </a:lnTo>
                <a:cubicBezTo>
                  <a:pt x="3052785" y="982961"/>
                  <a:pt x="2996105" y="1020057"/>
                  <a:pt x="3030610" y="1049340"/>
                </a:cubicBezTo>
                <a:cubicBezTo>
                  <a:pt x="3039005" y="1048442"/>
                  <a:pt x="3049621" y="1048500"/>
                  <a:pt x="3058913" y="1048085"/>
                </a:cubicBezTo>
                <a:lnTo>
                  <a:pt x="3072697" y="1045316"/>
                </a:lnTo>
                <a:lnTo>
                  <a:pt x="3083305" y="1040550"/>
                </a:lnTo>
                <a:lnTo>
                  <a:pt x="3125603" y="1004583"/>
                </a:lnTo>
                <a:cubicBezTo>
                  <a:pt x="3221669" y="925596"/>
                  <a:pt x="3242489" y="937564"/>
                  <a:pt x="3385106" y="1042233"/>
                </a:cubicBezTo>
                <a:cubicBezTo>
                  <a:pt x="3399403" y="1052670"/>
                  <a:pt x="3412529" y="1060209"/>
                  <a:pt x="3424945" y="1065268"/>
                </a:cubicBezTo>
                <a:lnTo>
                  <a:pt x="3436948" y="1068018"/>
                </a:lnTo>
                <a:lnTo>
                  <a:pt x="3466714" y="1063419"/>
                </a:lnTo>
                <a:lnTo>
                  <a:pt x="3550909" y="1044511"/>
                </a:lnTo>
                <a:lnTo>
                  <a:pt x="3555900" y="1041996"/>
                </a:lnTo>
                <a:cubicBezTo>
                  <a:pt x="3573827" y="1033454"/>
                  <a:pt x="3594382" y="1025941"/>
                  <a:pt x="3625978" y="1023459"/>
                </a:cubicBezTo>
                <a:lnTo>
                  <a:pt x="3632465" y="1023522"/>
                </a:lnTo>
                <a:lnTo>
                  <a:pt x="3649063" y="1018726"/>
                </a:lnTo>
                <a:cubicBezTo>
                  <a:pt x="3741849" y="989371"/>
                  <a:pt x="3810578" y="953657"/>
                  <a:pt x="3805954" y="917517"/>
                </a:cubicBezTo>
                <a:cubicBezTo>
                  <a:pt x="4031729" y="953901"/>
                  <a:pt x="4031729" y="953901"/>
                  <a:pt x="4020506" y="816231"/>
                </a:cubicBezTo>
                <a:cubicBezTo>
                  <a:pt x="4171643" y="865324"/>
                  <a:pt x="4206308" y="864422"/>
                  <a:pt x="4233682" y="799511"/>
                </a:cubicBezTo>
                <a:cubicBezTo>
                  <a:pt x="4260226" y="737017"/>
                  <a:pt x="4254728" y="668575"/>
                  <a:pt x="4306552" y="610207"/>
                </a:cubicBezTo>
                <a:cubicBezTo>
                  <a:pt x="4495313" y="657923"/>
                  <a:pt x="4699922" y="667347"/>
                  <a:pt x="4816604" y="773163"/>
                </a:cubicBezTo>
                <a:cubicBezTo>
                  <a:pt x="4834734" y="789836"/>
                  <a:pt x="4890507" y="799946"/>
                  <a:pt x="4916502" y="788104"/>
                </a:cubicBezTo>
                <a:cubicBezTo>
                  <a:pt x="5013526" y="746101"/>
                  <a:pt x="5238129" y="796871"/>
                  <a:pt x="5224415" y="674418"/>
                </a:cubicBezTo>
                <a:cubicBezTo>
                  <a:pt x="5223051" y="659300"/>
                  <a:pt x="5240524" y="644890"/>
                  <a:pt x="5274077" y="655978"/>
                </a:cubicBezTo>
                <a:cubicBezTo>
                  <a:pt x="5388582" y="694066"/>
                  <a:pt x="5367022" y="644784"/>
                  <a:pt x="5371217" y="614372"/>
                </a:cubicBezTo>
                <a:cubicBezTo>
                  <a:pt x="5375856" y="577567"/>
                  <a:pt x="5319010" y="537578"/>
                  <a:pt x="5364523" y="502501"/>
                </a:cubicBezTo>
                <a:cubicBezTo>
                  <a:pt x="5425408" y="508891"/>
                  <a:pt x="5433299" y="538191"/>
                  <a:pt x="5457871" y="558285"/>
                </a:cubicBezTo>
                <a:cubicBezTo>
                  <a:pt x="5530352" y="617005"/>
                  <a:pt x="5609566" y="664386"/>
                  <a:pt x="5750580" y="663503"/>
                </a:cubicBezTo>
                <a:cubicBezTo>
                  <a:pt x="5864519" y="662926"/>
                  <a:pt x="5966527" y="666650"/>
                  <a:pt x="5976618" y="582652"/>
                </a:cubicBezTo>
                <a:cubicBezTo>
                  <a:pt x="5978145" y="569455"/>
                  <a:pt x="5990792" y="562346"/>
                  <a:pt x="6009346" y="559470"/>
                </a:cubicBezTo>
                <a:cubicBezTo>
                  <a:pt x="6030639" y="568485"/>
                  <a:pt x="6052592" y="577083"/>
                  <a:pt x="6069735" y="587803"/>
                </a:cubicBezTo>
                <a:cubicBezTo>
                  <a:pt x="6126182" y="623812"/>
                  <a:pt x="6196945" y="634730"/>
                  <a:pt x="6270319" y="643982"/>
                </a:cubicBezTo>
                <a:cubicBezTo>
                  <a:pt x="6317101" y="649940"/>
                  <a:pt x="6363466" y="657107"/>
                  <a:pt x="6406781" y="672327"/>
                </a:cubicBezTo>
                <a:cubicBezTo>
                  <a:pt x="6433586" y="681598"/>
                  <a:pt x="6454928" y="693402"/>
                  <a:pt x="6469508" y="708574"/>
                </a:cubicBezTo>
                <a:cubicBezTo>
                  <a:pt x="6482729" y="721786"/>
                  <a:pt x="6496225" y="725422"/>
                  <a:pt x="6515869" y="715738"/>
                </a:cubicBezTo>
                <a:cubicBezTo>
                  <a:pt x="6572200" y="688353"/>
                  <a:pt x="6639257" y="676241"/>
                  <a:pt x="6725938" y="691128"/>
                </a:cubicBezTo>
                <a:cubicBezTo>
                  <a:pt x="6752109" y="695629"/>
                  <a:pt x="6772625" y="691505"/>
                  <a:pt x="6778240" y="678998"/>
                </a:cubicBezTo>
                <a:cubicBezTo>
                  <a:pt x="6784286" y="665981"/>
                  <a:pt x="6794269" y="655280"/>
                  <a:pt x="6806944" y="646178"/>
                </a:cubicBezTo>
                <a:lnTo>
                  <a:pt x="6830632" y="633915"/>
                </a:lnTo>
                <a:lnTo>
                  <a:pt x="6858072" y="646178"/>
                </a:lnTo>
                <a:cubicBezTo>
                  <a:pt x="6872754" y="655280"/>
                  <a:pt x="6884317" y="665981"/>
                  <a:pt x="6891322" y="678998"/>
                </a:cubicBezTo>
                <a:cubicBezTo>
                  <a:pt x="6897826" y="691505"/>
                  <a:pt x="6921592" y="695629"/>
                  <a:pt x="6951905" y="691128"/>
                </a:cubicBezTo>
                <a:cubicBezTo>
                  <a:pt x="7052317" y="676241"/>
                  <a:pt x="7129994" y="688353"/>
                  <a:pt x="7195246" y="715738"/>
                </a:cubicBezTo>
                <a:cubicBezTo>
                  <a:pt x="7217999" y="725422"/>
                  <a:pt x="7233634" y="721786"/>
                  <a:pt x="7248949" y="708574"/>
                </a:cubicBezTo>
                <a:cubicBezTo>
                  <a:pt x="7265838" y="693402"/>
                  <a:pt x="7290560" y="681598"/>
                  <a:pt x="7321609" y="672327"/>
                </a:cubicBezTo>
                <a:cubicBezTo>
                  <a:pt x="7371785" y="657107"/>
                  <a:pt x="7425493" y="649940"/>
                  <a:pt x="7479684" y="643982"/>
                </a:cubicBezTo>
                <a:cubicBezTo>
                  <a:pt x="7564679" y="634730"/>
                  <a:pt x="7646649" y="623812"/>
                  <a:pt x="7712035" y="587803"/>
                </a:cubicBezTo>
                <a:cubicBezTo>
                  <a:pt x="7731892" y="577083"/>
                  <a:pt x="7757322" y="568485"/>
                  <a:pt x="7781987" y="559470"/>
                </a:cubicBezTo>
                <a:cubicBezTo>
                  <a:pt x="7803481" y="562346"/>
                  <a:pt x="7818130" y="569455"/>
                  <a:pt x="7819900" y="582652"/>
                </a:cubicBezTo>
                <a:cubicBezTo>
                  <a:pt x="7831588" y="666650"/>
                  <a:pt x="7949751" y="662926"/>
                  <a:pt x="8081736" y="663503"/>
                </a:cubicBezTo>
                <a:cubicBezTo>
                  <a:pt x="8245081" y="664386"/>
                  <a:pt x="8336842" y="617005"/>
                  <a:pt x="8420801" y="558285"/>
                </a:cubicBezTo>
                <a:cubicBezTo>
                  <a:pt x="8449265" y="538191"/>
                  <a:pt x="8458404" y="508890"/>
                  <a:pt x="8528933" y="502501"/>
                </a:cubicBezTo>
                <a:cubicBezTo>
                  <a:pt x="8581654" y="537578"/>
                  <a:pt x="8515805" y="577567"/>
                  <a:pt x="8521178" y="614372"/>
                </a:cubicBezTo>
                <a:cubicBezTo>
                  <a:pt x="8526038" y="644784"/>
                  <a:pt x="8501063" y="694066"/>
                  <a:pt x="8633702" y="655978"/>
                </a:cubicBezTo>
                <a:cubicBezTo>
                  <a:pt x="8672570" y="644890"/>
                  <a:pt x="8692811" y="659300"/>
                  <a:pt x="8691231" y="674418"/>
                </a:cubicBezTo>
                <a:cubicBezTo>
                  <a:pt x="8675345" y="796871"/>
                  <a:pt x="8935518" y="746101"/>
                  <a:pt x="9047908" y="788104"/>
                </a:cubicBezTo>
                <a:cubicBezTo>
                  <a:pt x="9078021" y="799946"/>
                  <a:pt x="9142627" y="789836"/>
                  <a:pt x="9163628" y="773163"/>
                </a:cubicBezTo>
                <a:cubicBezTo>
                  <a:pt x="9298789" y="667347"/>
                  <a:pt x="9535801" y="657923"/>
                  <a:pt x="9754459" y="610207"/>
                </a:cubicBezTo>
                <a:cubicBezTo>
                  <a:pt x="9814490" y="668575"/>
                  <a:pt x="9808123" y="737017"/>
                  <a:pt x="9838868" y="799511"/>
                </a:cubicBezTo>
                <a:cubicBezTo>
                  <a:pt x="9870579" y="864422"/>
                  <a:pt x="9910733" y="865324"/>
                  <a:pt x="10085808" y="816231"/>
                </a:cubicBezTo>
                <a:cubicBezTo>
                  <a:pt x="10072804" y="953901"/>
                  <a:pt x="10072804" y="953901"/>
                  <a:pt x="10334338" y="917517"/>
                </a:cubicBezTo>
                <a:cubicBezTo>
                  <a:pt x="10328982" y="953657"/>
                  <a:pt x="10408594" y="989371"/>
                  <a:pt x="10516076" y="1018726"/>
                </a:cubicBezTo>
                <a:lnTo>
                  <a:pt x="10535302" y="1023522"/>
                </a:lnTo>
                <a:lnTo>
                  <a:pt x="10542819" y="1023458"/>
                </a:lnTo>
                <a:cubicBezTo>
                  <a:pt x="10579419" y="1025941"/>
                  <a:pt x="10603227" y="1033454"/>
                  <a:pt x="10623994" y="1041996"/>
                </a:cubicBezTo>
                <a:lnTo>
                  <a:pt x="10629774" y="1044511"/>
                </a:lnTo>
                <a:lnTo>
                  <a:pt x="10727305" y="1063419"/>
                </a:lnTo>
                <a:lnTo>
                  <a:pt x="10761785" y="1068017"/>
                </a:lnTo>
                <a:lnTo>
                  <a:pt x="10775688" y="1065268"/>
                </a:lnTo>
                <a:cubicBezTo>
                  <a:pt x="10790070" y="1060209"/>
                  <a:pt x="10805275" y="1052670"/>
                  <a:pt x="10821837" y="1042232"/>
                </a:cubicBezTo>
                <a:cubicBezTo>
                  <a:pt x="10987041" y="937564"/>
                  <a:pt x="11011156" y="925596"/>
                  <a:pt x="11122438" y="1004583"/>
                </a:cubicBezTo>
                <a:lnTo>
                  <a:pt x="11171433" y="1040550"/>
                </a:lnTo>
                <a:lnTo>
                  <a:pt x="11183724" y="1045316"/>
                </a:lnTo>
                <a:lnTo>
                  <a:pt x="11199690" y="1048085"/>
                </a:lnTo>
                <a:cubicBezTo>
                  <a:pt x="11210452" y="1048499"/>
                  <a:pt x="11222752" y="1048442"/>
                  <a:pt x="11232475" y="1049340"/>
                </a:cubicBezTo>
                <a:cubicBezTo>
                  <a:pt x="11272445" y="1020057"/>
                  <a:pt x="11206789" y="982961"/>
                  <a:pt x="11302451" y="949091"/>
                </a:cubicBezTo>
                <a:lnTo>
                  <a:pt x="11484849" y="1057667"/>
                </a:lnTo>
                <a:lnTo>
                  <a:pt x="11512818" y="1048926"/>
                </a:lnTo>
                <a:cubicBezTo>
                  <a:pt x="11553007" y="1039695"/>
                  <a:pt x="11597385" y="1034194"/>
                  <a:pt x="11642481" y="1029355"/>
                </a:cubicBezTo>
                <a:lnTo>
                  <a:pt x="11714551" y="1020966"/>
                </a:lnTo>
                <a:lnTo>
                  <a:pt x="11714551" y="1022389"/>
                </a:lnTo>
                <a:lnTo>
                  <a:pt x="11728519" y="1020975"/>
                </a:lnTo>
                <a:lnTo>
                  <a:pt x="11741691" y="1019651"/>
                </a:lnTo>
                <a:lnTo>
                  <a:pt x="11743999" y="1019424"/>
                </a:lnTo>
                <a:cubicBezTo>
                  <a:pt x="11745037" y="1019320"/>
                  <a:pt x="11744948" y="1019326"/>
                  <a:pt x="11742709" y="1019549"/>
                </a:cubicBezTo>
                <a:lnTo>
                  <a:pt x="11741691" y="1019651"/>
                </a:lnTo>
                <a:lnTo>
                  <a:pt x="11738529" y="1019963"/>
                </a:lnTo>
                <a:cubicBezTo>
                  <a:pt x="11729455" y="1020837"/>
                  <a:pt x="11718720" y="1021778"/>
                  <a:pt x="11771791" y="1015977"/>
                </a:cubicBezTo>
                <a:cubicBezTo>
                  <a:pt x="11774317" y="1015701"/>
                  <a:pt x="11812546" y="1011974"/>
                  <a:pt x="11834157" y="1009499"/>
                </a:cubicBezTo>
                <a:lnTo>
                  <a:pt x="11843354" y="1008273"/>
                </a:lnTo>
                <a:lnTo>
                  <a:pt x="11843354" y="1000151"/>
                </a:lnTo>
                <a:lnTo>
                  <a:pt x="11893955" y="983740"/>
                </a:lnTo>
                <a:cubicBezTo>
                  <a:pt x="11928061" y="969285"/>
                  <a:pt x="11955951" y="949359"/>
                  <a:pt x="11974160" y="920897"/>
                </a:cubicBezTo>
                <a:cubicBezTo>
                  <a:pt x="12002698" y="876981"/>
                  <a:pt x="12076554" y="851353"/>
                  <a:pt x="12143531" y="823664"/>
                </a:cubicBezTo>
                <a:lnTo>
                  <a:pt x="12192000" y="801163"/>
                </a:lnTo>
                <a:lnTo>
                  <a:pt x="12192000" y="2515690"/>
                </a:lnTo>
                <a:lnTo>
                  <a:pt x="0" y="251569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6B12D8-362C-3B51-70B5-6426EECBF20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28650" y="273843"/>
            <a:ext cx="7886700" cy="6977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100" kern="12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რეალისმის</a:t>
            </a:r>
            <a:r>
              <a:rPr lang="en-US" sz="41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 </a:t>
            </a:r>
            <a:r>
              <a:rPr lang="en-US" sz="4100" kern="12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swald" panose="00000500000000000000" pitchFamily="2" charset="0"/>
              </a:rPr>
              <a:t>პოეტები</a:t>
            </a:r>
            <a:endParaRPr lang="en-US" sz="4100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swald" panose="00000500000000000000" pitchFamily="2" charset="0"/>
            </a:endParaRPr>
          </a:p>
        </p:txBody>
      </p:sp>
      <p:pic>
        <p:nvPicPr>
          <p:cNvPr id="23" name="Content Placeholder 22" descr="A person with a beard sitting in a chair&#10;&#10;Description automatically generated">
            <a:extLst>
              <a:ext uri="{FF2B5EF4-FFF2-40B4-BE49-F238E27FC236}">
                <a16:creationId xmlns:a16="http://schemas.microsoft.com/office/drawing/2014/main" id="{11AC354A-C00E-9719-6618-A3567283EE1C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721461" y="2174747"/>
            <a:ext cx="1545678" cy="22244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Content Placeholder 21" descr="A person with a beard and mustache&#10;&#10;Description automatically generated">
            <a:extLst>
              <a:ext uri="{FF2B5EF4-FFF2-40B4-BE49-F238E27FC236}">
                <a16:creationId xmlns:a16="http://schemas.microsoft.com/office/drawing/2014/main" id="{6A66DE41-CACA-77A1-72C1-FC9E14B0F275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3"/>
          <a:stretch>
            <a:fillRect/>
          </a:stretch>
        </p:blipFill>
        <p:spPr>
          <a:xfrm>
            <a:off x="2843360" y="1731201"/>
            <a:ext cx="1302917" cy="18033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5" name="Text Placeholder 6">
            <a:extLst>
              <a:ext uri="{FF2B5EF4-FFF2-40B4-BE49-F238E27FC236}">
                <a16:creationId xmlns:a16="http://schemas.microsoft.com/office/drawing/2014/main" id="{CC48C417-CB17-CE5E-2BE3-DF4D5BB48CD0}"/>
              </a:ext>
            </a:extLst>
          </p:cNvPr>
          <p:cNvSpPr txBox="1">
            <a:spLocks/>
          </p:cNvSpPr>
          <p:nvPr/>
        </p:nvSpPr>
        <p:spPr>
          <a:xfrm>
            <a:off x="565152" y="1741502"/>
            <a:ext cx="1858296" cy="38147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434420">
              <a:spcBef>
                <a:spcPts val="475"/>
              </a:spcBef>
              <a:buClrTx/>
              <a:buNone/>
            </a:pPr>
            <a:r>
              <a:rPr lang="ka-GE" sz="1400" b="0" i="0" u="none" strike="noStrike" kern="1200" cap="none" dirty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აკაკი წერეთელი</a:t>
            </a:r>
            <a:endParaRPr lang="en-150" sz="1400" dirty="0">
              <a:latin typeface="Oswald" panose="00000500000000000000" pitchFamily="2" charset="0"/>
            </a:endParaRP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8C87CAE-3D77-5527-1EE7-7056B90CF56F}"/>
              </a:ext>
            </a:extLst>
          </p:cNvPr>
          <p:cNvSpPr txBox="1">
            <a:spLocks/>
          </p:cNvSpPr>
          <p:nvPr/>
        </p:nvSpPr>
        <p:spPr>
          <a:xfrm>
            <a:off x="2753745" y="1378441"/>
            <a:ext cx="1518904" cy="33032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434420">
              <a:spcBef>
                <a:spcPts val="475"/>
              </a:spcBef>
              <a:buClrTx/>
              <a:buNone/>
            </a:pPr>
            <a:r>
              <a:rPr lang="ka-GE" sz="1400" b="0" i="0" u="none" strike="noStrike" kern="1200" cap="none" dirty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ილია ჭავჭავაძე</a:t>
            </a:r>
            <a:endParaRPr lang="en-150" sz="1400" dirty="0">
              <a:latin typeface="Oswald" panose="00000500000000000000" pitchFamily="2" charset="0"/>
            </a:endParaRPr>
          </a:p>
        </p:txBody>
      </p:sp>
      <p:sp>
        <p:nvSpPr>
          <p:cNvPr id="37" name="Text Placeholder 8">
            <a:extLst>
              <a:ext uri="{FF2B5EF4-FFF2-40B4-BE49-F238E27FC236}">
                <a16:creationId xmlns:a16="http://schemas.microsoft.com/office/drawing/2014/main" id="{274776A5-855C-A4F8-21C6-0F37CF667F79}"/>
              </a:ext>
            </a:extLst>
          </p:cNvPr>
          <p:cNvSpPr txBox="1">
            <a:spLocks/>
          </p:cNvSpPr>
          <p:nvPr/>
        </p:nvSpPr>
        <p:spPr>
          <a:xfrm>
            <a:off x="4644856" y="1973076"/>
            <a:ext cx="1858297" cy="26971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34420">
              <a:spcBef>
                <a:spcPts val="475"/>
              </a:spcBef>
              <a:buClrTx/>
            </a:pPr>
            <a:r>
              <a:rPr lang="ka-GE" sz="1400" b="0" i="0" u="none" strike="noStrike" kern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  <a:sym typeface="Arial"/>
              </a:rPr>
              <a:t>ონორე დე ბალზაკი</a:t>
            </a:r>
            <a:endParaRPr lang="en-150" sz="1400" b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Oswald" panose="00000500000000000000" pitchFamily="2" charset="0"/>
            </a:endParaRPr>
          </a:p>
        </p:txBody>
      </p:sp>
      <p:pic>
        <p:nvPicPr>
          <p:cNvPr id="3086" name="Picture 14" descr="ჯერომ სელინჯერი - ვიკიპედია">
            <a:extLst>
              <a:ext uri="{FF2B5EF4-FFF2-40B4-BE49-F238E27FC236}">
                <a16:creationId xmlns:a16="http://schemas.microsoft.com/office/drawing/2014/main" id="{32735A80-C09B-036A-816C-0445269C6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7628" y="2015374"/>
            <a:ext cx="1686850" cy="25432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Honoré de Balzac and the Comédie Humaine | SciHi Blog">
            <a:extLst>
              <a:ext uri="{FF2B5EF4-FFF2-40B4-BE49-F238E27FC236}">
                <a16:creationId xmlns:a16="http://schemas.microsoft.com/office/drawing/2014/main" id="{4F84F31D-1767-DD68-8E17-39AEE0E87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065" y="2289994"/>
            <a:ext cx="1789877" cy="23895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A25D9979-0BE2-9098-11EA-B4772DE025FD}"/>
              </a:ext>
            </a:extLst>
          </p:cNvPr>
          <p:cNvSpPr txBox="1"/>
          <p:nvPr/>
        </p:nvSpPr>
        <p:spPr>
          <a:xfrm>
            <a:off x="7001905" y="1624460"/>
            <a:ext cx="1858297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a-GE" dirty="0">
                <a:solidFill>
                  <a:schemeClr val="tx1"/>
                </a:solidFill>
              </a:rPr>
              <a:t>ჯერო სელინჯერი</a:t>
            </a:r>
            <a:endParaRPr lang="en-150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7C01719-DA7C-1492-AD1B-E0B0B36C6AF4}"/>
              </a:ext>
            </a:extLst>
          </p:cNvPr>
          <p:cNvSpPr/>
          <p:nvPr/>
        </p:nvSpPr>
        <p:spPr>
          <a:xfrm>
            <a:off x="2726970" y="1356006"/>
            <a:ext cx="1545679" cy="2277456"/>
          </a:xfrm>
          <a:custGeom>
            <a:avLst/>
            <a:gdLst>
              <a:gd name="connsiteX0" fmla="*/ 0 w 1545679"/>
              <a:gd name="connsiteY0" fmla="*/ 0 h 2277456"/>
              <a:gd name="connsiteX1" fmla="*/ 468856 w 1545679"/>
              <a:gd name="connsiteY1" fmla="*/ 0 h 2277456"/>
              <a:gd name="connsiteX2" fmla="*/ 984082 w 1545679"/>
              <a:gd name="connsiteY2" fmla="*/ 0 h 2277456"/>
              <a:gd name="connsiteX3" fmla="*/ 1545679 w 1545679"/>
              <a:gd name="connsiteY3" fmla="*/ 0 h 2277456"/>
              <a:gd name="connsiteX4" fmla="*/ 1545679 w 1545679"/>
              <a:gd name="connsiteY4" fmla="*/ 569364 h 2277456"/>
              <a:gd name="connsiteX5" fmla="*/ 1545679 w 1545679"/>
              <a:gd name="connsiteY5" fmla="*/ 1115953 h 2277456"/>
              <a:gd name="connsiteX6" fmla="*/ 1545679 w 1545679"/>
              <a:gd name="connsiteY6" fmla="*/ 1639768 h 2277456"/>
              <a:gd name="connsiteX7" fmla="*/ 1545679 w 1545679"/>
              <a:gd name="connsiteY7" fmla="*/ 2277456 h 2277456"/>
              <a:gd name="connsiteX8" fmla="*/ 1076823 w 1545679"/>
              <a:gd name="connsiteY8" fmla="*/ 2277456 h 2277456"/>
              <a:gd name="connsiteX9" fmla="*/ 592510 w 1545679"/>
              <a:gd name="connsiteY9" fmla="*/ 2277456 h 2277456"/>
              <a:gd name="connsiteX10" fmla="*/ 0 w 1545679"/>
              <a:gd name="connsiteY10" fmla="*/ 2277456 h 2277456"/>
              <a:gd name="connsiteX11" fmla="*/ 0 w 1545679"/>
              <a:gd name="connsiteY11" fmla="*/ 1685317 h 2277456"/>
              <a:gd name="connsiteX12" fmla="*/ 0 w 1545679"/>
              <a:gd name="connsiteY12" fmla="*/ 1161503 h 2277456"/>
              <a:gd name="connsiteX13" fmla="*/ 0 w 1545679"/>
              <a:gd name="connsiteY13" fmla="*/ 637688 h 2277456"/>
              <a:gd name="connsiteX14" fmla="*/ 0 w 1545679"/>
              <a:gd name="connsiteY14" fmla="*/ 0 h 2277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545679" h="2277456" extrusionOk="0">
                <a:moveTo>
                  <a:pt x="0" y="0"/>
                </a:moveTo>
                <a:cubicBezTo>
                  <a:pt x="152392" y="-2996"/>
                  <a:pt x="288035" y="-882"/>
                  <a:pt x="468856" y="0"/>
                </a:cubicBezTo>
                <a:cubicBezTo>
                  <a:pt x="649677" y="882"/>
                  <a:pt x="801187" y="-18826"/>
                  <a:pt x="984082" y="0"/>
                </a:cubicBezTo>
                <a:cubicBezTo>
                  <a:pt x="1166977" y="18826"/>
                  <a:pt x="1336378" y="-5766"/>
                  <a:pt x="1545679" y="0"/>
                </a:cubicBezTo>
                <a:cubicBezTo>
                  <a:pt x="1545023" y="277966"/>
                  <a:pt x="1557806" y="442953"/>
                  <a:pt x="1545679" y="569364"/>
                </a:cubicBezTo>
                <a:cubicBezTo>
                  <a:pt x="1533552" y="695775"/>
                  <a:pt x="1545092" y="965678"/>
                  <a:pt x="1545679" y="1115953"/>
                </a:cubicBezTo>
                <a:cubicBezTo>
                  <a:pt x="1546266" y="1266228"/>
                  <a:pt x="1549551" y="1517845"/>
                  <a:pt x="1545679" y="1639768"/>
                </a:cubicBezTo>
                <a:cubicBezTo>
                  <a:pt x="1541807" y="1761691"/>
                  <a:pt x="1537735" y="2078107"/>
                  <a:pt x="1545679" y="2277456"/>
                </a:cubicBezTo>
                <a:cubicBezTo>
                  <a:pt x="1348895" y="2283141"/>
                  <a:pt x="1199000" y="2279276"/>
                  <a:pt x="1076823" y="2277456"/>
                </a:cubicBezTo>
                <a:cubicBezTo>
                  <a:pt x="954646" y="2275636"/>
                  <a:pt x="777842" y="2265617"/>
                  <a:pt x="592510" y="2277456"/>
                </a:cubicBezTo>
                <a:cubicBezTo>
                  <a:pt x="407178" y="2289295"/>
                  <a:pt x="122345" y="2302622"/>
                  <a:pt x="0" y="2277456"/>
                </a:cubicBezTo>
                <a:cubicBezTo>
                  <a:pt x="4710" y="2080107"/>
                  <a:pt x="-12583" y="1966634"/>
                  <a:pt x="0" y="1685317"/>
                </a:cubicBezTo>
                <a:cubicBezTo>
                  <a:pt x="12583" y="1404000"/>
                  <a:pt x="4179" y="1277082"/>
                  <a:pt x="0" y="1161503"/>
                </a:cubicBezTo>
                <a:cubicBezTo>
                  <a:pt x="-4179" y="1045924"/>
                  <a:pt x="16480" y="873577"/>
                  <a:pt x="0" y="637688"/>
                </a:cubicBezTo>
                <a:cubicBezTo>
                  <a:pt x="-16480" y="401799"/>
                  <a:pt x="30305" y="147338"/>
                  <a:pt x="0" y="0"/>
                </a:cubicBezTo>
                <a:close/>
              </a:path>
            </a:pathLst>
          </a:custGeom>
          <a:noFill/>
          <a:ln w="38100" cap="flat" cmpd="sng" algn="ctr">
            <a:solidFill>
              <a:schemeClr val="accent6"/>
            </a:solidFill>
            <a:prstDash val="lgDash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60830379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15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CFADB3A-0A6A-12B8-6EC3-02066383D75F}"/>
              </a:ext>
            </a:extLst>
          </p:cNvPr>
          <p:cNvSpPr/>
          <p:nvPr/>
        </p:nvSpPr>
        <p:spPr>
          <a:xfrm>
            <a:off x="4647142" y="1916262"/>
            <a:ext cx="1858297" cy="2897778"/>
          </a:xfrm>
          <a:custGeom>
            <a:avLst/>
            <a:gdLst>
              <a:gd name="connsiteX0" fmla="*/ 0 w 1858297"/>
              <a:gd name="connsiteY0" fmla="*/ 0 h 2897778"/>
              <a:gd name="connsiteX1" fmla="*/ 1858297 w 1858297"/>
              <a:gd name="connsiteY1" fmla="*/ 0 h 2897778"/>
              <a:gd name="connsiteX2" fmla="*/ 1858297 w 1858297"/>
              <a:gd name="connsiteY2" fmla="*/ 2897778 h 2897778"/>
              <a:gd name="connsiteX3" fmla="*/ 0 w 1858297"/>
              <a:gd name="connsiteY3" fmla="*/ 2897778 h 2897778"/>
              <a:gd name="connsiteX4" fmla="*/ 0 w 1858297"/>
              <a:gd name="connsiteY4" fmla="*/ 0 h 2897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8297" h="2897778" extrusionOk="0">
                <a:moveTo>
                  <a:pt x="0" y="0"/>
                </a:moveTo>
                <a:cubicBezTo>
                  <a:pt x="426004" y="104590"/>
                  <a:pt x="1548375" y="-40690"/>
                  <a:pt x="1858297" y="0"/>
                </a:cubicBezTo>
                <a:cubicBezTo>
                  <a:pt x="1934317" y="685930"/>
                  <a:pt x="1812607" y="1452673"/>
                  <a:pt x="1858297" y="2897778"/>
                </a:cubicBezTo>
                <a:cubicBezTo>
                  <a:pt x="1477119" y="2943041"/>
                  <a:pt x="603939" y="2736207"/>
                  <a:pt x="0" y="2897778"/>
                </a:cubicBezTo>
                <a:cubicBezTo>
                  <a:pt x="8217" y="1747263"/>
                  <a:pt x="-139238" y="554608"/>
                  <a:pt x="0" y="0"/>
                </a:cubicBezTo>
                <a:close/>
              </a:path>
            </a:pathLst>
          </a:custGeom>
          <a:noFill/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3914032627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15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482FFD3-17E3-9742-D207-F1B000E3FD0D}"/>
              </a:ext>
            </a:extLst>
          </p:cNvPr>
          <p:cNvSpPr/>
          <p:nvPr/>
        </p:nvSpPr>
        <p:spPr>
          <a:xfrm>
            <a:off x="567438" y="1718468"/>
            <a:ext cx="1858297" cy="2785630"/>
          </a:xfrm>
          <a:custGeom>
            <a:avLst/>
            <a:gdLst>
              <a:gd name="connsiteX0" fmla="*/ 0 w 1858297"/>
              <a:gd name="connsiteY0" fmla="*/ 0 h 2785630"/>
              <a:gd name="connsiteX1" fmla="*/ 483157 w 1858297"/>
              <a:gd name="connsiteY1" fmla="*/ 0 h 2785630"/>
              <a:gd name="connsiteX2" fmla="*/ 929149 w 1858297"/>
              <a:gd name="connsiteY2" fmla="*/ 0 h 2785630"/>
              <a:gd name="connsiteX3" fmla="*/ 1430889 w 1858297"/>
              <a:gd name="connsiteY3" fmla="*/ 0 h 2785630"/>
              <a:gd name="connsiteX4" fmla="*/ 1858297 w 1858297"/>
              <a:gd name="connsiteY4" fmla="*/ 0 h 2785630"/>
              <a:gd name="connsiteX5" fmla="*/ 1858297 w 1858297"/>
              <a:gd name="connsiteY5" fmla="*/ 584982 h 2785630"/>
              <a:gd name="connsiteX6" fmla="*/ 1858297 w 1858297"/>
              <a:gd name="connsiteY6" fmla="*/ 1169965 h 2785630"/>
              <a:gd name="connsiteX7" fmla="*/ 1858297 w 1858297"/>
              <a:gd name="connsiteY7" fmla="*/ 1671378 h 2785630"/>
              <a:gd name="connsiteX8" fmla="*/ 1858297 w 1858297"/>
              <a:gd name="connsiteY8" fmla="*/ 2284217 h 2785630"/>
              <a:gd name="connsiteX9" fmla="*/ 1858297 w 1858297"/>
              <a:gd name="connsiteY9" fmla="*/ 2785630 h 2785630"/>
              <a:gd name="connsiteX10" fmla="*/ 1412306 w 1858297"/>
              <a:gd name="connsiteY10" fmla="*/ 2785630 h 2785630"/>
              <a:gd name="connsiteX11" fmla="*/ 947731 w 1858297"/>
              <a:gd name="connsiteY11" fmla="*/ 2785630 h 2785630"/>
              <a:gd name="connsiteX12" fmla="*/ 464574 w 1858297"/>
              <a:gd name="connsiteY12" fmla="*/ 2785630 h 2785630"/>
              <a:gd name="connsiteX13" fmla="*/ 0 w 1858297"/>
              <a:gd name="connsiteY13" fmla="*/ 2785630 h 2785630"/>
              <a:gd name="connsiteX14" fmla="*/ 0 w 1858297"/>
              <a:gd name="connsiteY14" fmla="*/ 2200648 h 2785630"/>
              <a:gd name="connsiteX15" fmla="*/ 0 w 1858297"/>
              <a:gd name="connsiteY15" fmla="*/ 1615665 h 2785630"/>
              <a:gd name="connsiteX16" fmla="*/ 0 w 1858297"/>
              <a:gd name="connsiteY16" fmla="*/ 1142108 h 2785630"/>
              <a:gd name="connsiteX17" fmla="*/ 0 w 1858297"/>
              <a:gd name="connsiteY17" fmla="*/ 529270 h 2785630"/>
              <a:gd name="connsiteX18" fmla="*/ 0 w 1858297"/>
              <a:gd name="connsiteY18" fmla="*/ 0 h 2785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58297" h="2785630" extrusionOk="0">
                <a:moveTo>
                  <a:pt x="0" y="0"/>
                </a:moveTo>
                <a:cubicBezTo>
                  <a:pt x="213988" y="-51540"/>
                  <a:pt x="272528" y="19565"/>
                  <a:pt x="483157" y="0"/>
                </a:cubicBezTo>
                <a:cubicBezTo>
                  <a:pt x="693786" y="-19565"/>
                  <a:pt x="762036" y="11418"/>
                  <a:pt x="929149" y="0"/>
                </a:cubicBezTo>
                <a:cubicBezTo>
                  <a:pt x="1096262" y="-11418"/>
                  <a:pt x="1235315" y="38101"/>
                  <a:pt x="1430889" y="0"/>
                </a:cubicBezTo>
                <a:cubicBezTo>
                  <a:pt x="1626463" y="-38101"/>
                  <a:pt x="1665366" y="23135"/>
                  <a:pt x="1858297" y="0"/>
                </a:cubicBezTo>
                <a:cubicBezTo>
                  <a:pt x="1894871" y="221087"/>
                  <a:pt x="1807350" y="296870"/>
                  <a:pt x="1858297" y="584982"/>
                </a:cubicBezTo>
                <a:cubicBezTo>
                  <a:pt x="1909244" y="873094"/>
                  <a:pt x="1814299" y="945665"/>
                  <a:pt x="1858297" y="1169965"/>
                </a:cubicBezTo>
                <a:cubicBezTo>
                  <a:pt x="1902295" y="1394265"/>
                  <a:pt x="1809790" y="1535285"/>
                  <a:pt x="1858297" y="1671378"/>
                </a:cubicBezTo>
                <a:cubicBezTo>
                  <a:pt x="1906804" y="1807471"/>
                  <a:pt x="1792679" y="2044837"/>
                  <a:pt x="1858297" y="2284217"/>
                </a:cubicBezTo>
                <a:cubicBezTo>
                  <a:pt x="1923915" y="2523597"/>
                  <a:pt x="1853861" y="2579196"/>
                  <a:pt x="1858297" y="2785630"/>
                </a:cubicBezTo>
                <a:cubicBezTo>
                  <a:pt x="1751057" y="2788093"/>
                  <a:pt x="1530460" y="2747206"/>
                  <a:pt x="1412306" y="2785630"/>
                </a:cubicBezTo>
                <a:cubicBezTo>
                  <a:pt x="1294152" y="2824054"/>
                  <a:pt x="1144364" y="2778968"/>
                  <a:pt x="947731" y="2785630"/>
                </a:cubicBezTo>
                <a:cubicBezTo>
                  <a:pt x="751098" y="2792292"/>
                  <a:pt x="667431" y="2731588"/>
                  <a:pt x="464574" y="2785630"/>
                </a:cubicBezTo>
                <a:cubicBezTo>
                  <a:pt x="261717" y="2839672"/>
                  <a:pt x="132472" y="2743560"/>
                  <a:pt x="0" y="2785630"/>
                </a:cubicBezTo>
                <a:cubicBezTo>
                  <a:pt x="-20351" y="2519258"/>
                  <a:pt x="61106" y="2472071"/>
                  <a:pt x="0" y="2200648"/>
                </a:cubicBezTo>
                <a:cubicBezTo>
                  <a:pt x="-61106" y="1929225"/>
                  <a:pt x="68680" y="1872890"/>
                  <a:pt x="0" y="1615665"/>
                </a:cubicBezTo>
                <a:cubicBezTo>
                  <a:pt x="-68680" y="1358440"/>
                  <a:pt x="31312" y="1252730"/>
                  <a:pt x="0" y="1142108"/>
                </a:cubicBezTo>
                <a:cubicBezTo>
                  <a:pt x="-31312" y="1031486"/>
                  <a:pt x="50319" y="737549"/>
                  <a:pt x="0" y="529270"/>
                </a:cubicBezTo>
                <a:cubicBezTo>
                  <a:pt x="-50319" y="320991"/>
                  <a:pt x="35875" y="201693"/>
                  <a:pt x="0" y="0"/>
                </a:cubicBezTo>
                <a:close/>
              </a:path>
            </a:pathLst>
          </a:custGeom>
          <a:noFill/>
          <a:ln w="38100" cap="flat" cmpd="sng" algn="ctr">
            <a:solidFill>
              <a:schemeClr val="accent5"/>
            </a:solidFill>
            <a:prstDash val="lgDash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204009902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15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5BEB458-9FC7-BAC2-9692-754B7A53E725}"/>
              </a:ext>
            </a:extLst>
          </p:cNvPr>
          <p:cNvSpPr/>
          <p:nvPr/>
        </p:nvSpPr>
        <p:spPr>
          <a:xfrm>
            <a:off x="7004191" y="1569918"/>
            <a:ext cx="1858297" cy="3109656"/>
          </a:xfrm>
          <a:custGeom>
            <a:avLst/>
            <a:gdLst>
              <a:gd name="connsiteX0" fmla="*/ 0 w 1858297"/>
              <a:gd name="connsiteY0" fmla="*/ 0 h 3109656"/>
              <a:gd name="connsiteX1" fmla="*/ 563683 w 1858297"/>
              <a:gd name="connsiteY1" fmla="*/ 0 h 3109656"/>
              <a:gd name="connsiteX2" fmla="*/ 1145950 w 1858297"/>
              <a:gd name="connsiteY2" fmla="*/ 0 h 3109656"/>
              <a:gd name="connsiteX3" fmla="*/ 1858297 w 1858297"/>
              <a:gd name="connsiteY3" fmla="*/ 0 h 3109656"/>
              <a:gd name="connsiteX4" fmla="*/ 1858297 w 1858297"/>
              <a:gd name="connsiteY4" fmla="*/ 559738 h 3109656"/>
              <a:gd name="connsiteX5" fmla="*/ 1858297 w 1858297"/>
              <a:gd name="connsiteY5" fmla="*/ 1212766 h 3109656"/>
              <a:gd name="connsiteX6" fmla="*/ 1858297 w 1858297"/>
              <a:gd name="connsiteY6" fmla="*/ 1741407 h 3109656"/>
              <a:gd name="connsiteX7" fmla="*/ 1858297 w 1858297"/>
              <a:gd name="connsiteY7" fmla="*/ 2363339 h 3109656"/>
              <a:gd name="connsiteX8" fmla="*/ 1858297 w 1858297"/>
              <a:gd name="connsiteY8" fmla="*/ 3109656 h 3109656"/>
              <a:gd name="connsiteX9" fmla="*/ 1294614 w 1858297"/>
              <a:gd name="connsiteY9" fmla="*/ 3109656 h 3109656"/>
              <a:gd name="connsiteX10" fmla="*/ 730930 w 1858297"/>
              <a:gd name="connsiteY10" fmla="*/ 3109656 h 3109656"/>
              <a:gd name="connsiteX11" fmla="*/ 0 w 1858297"/>
              <a:gd name="connsiteY11" fmla="*/ 3109656 h 3109656"/>
              <a:gd name="connsiteX12" fmla="*/ 0 w 1858297"/>
              <a:gd name="connsiteY12" fmla="*/ 2549918 h 3109656"/>
              <a:gd name="connsiteX13" fmla="*/ 0 w 1858297"/>
              <a:gd name="connsiteY13" fmla="*/ 1927987 h 3109656"/>
              <a:gd name="connsiteX14" fmla="*/ 0 w 1858297"/>
              <a:gd name="connsiteY14" fmla="*/ 1337152 h 3109656"/>
              <a:gd name="connsiteX15" fmla="*/ 0 w 1858297"/>
              <a:gd name="connsiteY15" fmla="*/ 808511 h 3109656"/>
              <a:gd name="connsiteX16" fmla="*/ 0 w 1858297"/>
              <a:gd name="connsiteY16" fmla="*/ 0 h 3109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58297" h="3109656" extrusionOk="0">
                <a:moveTo>
                  <a:pt x="0" y="0"/>
                </a:moveTo>
                <a:cubicBezTo>
                  <a:pt x="121270" y="-4003"/>
                  <a:pt x="395644" y="-22764"/>
                  <a:pt x="563683" y="0"/>
                </a:cubicBezTo>
                <a:cubicBezTo>
                  <a:pt x="731722" y="22764"/>
                  <a:pt x="964110" y="15208"/>
                  <a:pt x="1145950" y="0"/>
                </a:cubicBezTo>
                <a:cubicBezTo>
                  <a:pt x="1327790" y="-15208"/>
                  <a:pt x="1659199" y="-22754"/>
                  <a:pt x="1858297" y="0"/>
                </a:cubicBezTo>
                <a:cubicBezTo>
                  <a:pt x="1848966" y="193210"/>
                  <a:pt x="1847634" y="428158"/>
                  <a:pt x="1858297" y="559738"/>
                </a:cubicBezTo>
                <a:cubicBezTo>
                  <a:pt x="1868960" y="691318"/>
                  <a:pt x="1862540" y="951623"/>
                  <a:pt x="1858297" y="1212766"/>
                </a:cubicBezTo>
                <a:cubicBezTo>
                  <a:pt x="1854054" y="1473909"/>
                  <a:pt x="1853039" y="1494935"/>
                  <a:pt x="1858297" y="1741407"/>
                </a:cubicBezTo>
                <a:cubicBezTo>
                  <a:pt x="1863555" y="1987879"/>
                  <a:pt x="1886688" y="2066125"/>
                  <a:pt x="1858297" y="2363339"/>
                </a:cubicBezTo>
                <a:cubicBezTo>
                  <a:pt x="1829906" y="2660553"/>
                  <a:pt x="1843289" y="2747619"/>
                  <a:pt x="1858297" y="3109656"/>
                </a:cubicBezTo>
                <a:cubicBezTo>
                  <a:pt x="1643418" y="3094643"/>
                  <a:pt x="1419488" y="3130465"/>
                  <a:pt x="1294614" y="3109656"/>
                </a:cubicBezTo>
                <a:cubicBezTo>
                  <a:pt x="1169740" y="3088847"/>
                  <a:pt x="936641" y="3083178"/>
                  <a:pt x="730930" y="3109656"/>
                </a:cubicBezTo>
                <a:cubicBezTo>
                  <a:pt x="525219" y="3136134"/>
                  <a:pt x="334719" y="3094823"/>
                  <a:pt x="0" y="3109656"/>
                </a:cubicBezTo>
                <a:cubicBezTo>
                  <a:pt x="7959" y="2910422"/>
                  <a:pt x="18890" y="2758636"/>
                  <a:pt x="0" y="2549918"/>
                </a:cubicBezTo>
                <a:cubicBezTo>
                  <a:pt x="-18890" y="2341200"/>
                  <a:pt x="16880" y="2175855"/>
                  <a:pt x="0" y="1927987"/>
                </a:cubicBezTo>
                <a:cubicBezTo>
                  <a:pt x="-16880" y="1680119"/>
                  <a:pt x="-16877" y="1501773"/>
                  <a:pt x="0" y="1337152"/>
                </a:cubicBezTo>
                <a:cubicBezTo>
                  <a:pt x="16877" y="1172532"/>
                  <a:pt x="24928" y="1065148"/>
                  <a:pt x="0" y="808511"/>
                </a:cubicBezTo>
                <a:cubicBezTo>
                  <a:pt x="-24928" y="551874"/>
                  <a:pt x="-33124" y="369250"/>
                  <a:pt x="0" y="0"/>
                </a:cubicBezTo>
                <a:close/>
              </a:path>
            </a:pathLst>
          </a:custGeom>
          <a:noFill/>
          <a:ln w="28575" cap="flat" cmpd="sng" algn="ctr">
            <a:solidFill>
              <a:schemeClr val="accent3"/>
            </a:solidFill>
            <a:prstDash val="lgDashDot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18918027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519949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BA7C7-84F2-AF58-9426-C92867D91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ka-GE" sz="6600" dirty="0"/>
              <a:t>მადლობა ყურადღებისთვის</a:t>
            </a:r>
            <a:endParaRPr lang="en-150" sz="6600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7F20A14E-762B-9334-AABA-E2EA58BCB6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21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3">
    <wetp:webextensionref xmlns:r="http://schemas.openxmlformats.org/officeDocument/2006/relationships" r:id="rId1"/>
  </wetp:taskpane>
  <wetp:taskpane dockstate="right" visibility="0" width="350" row="4">
    <wetp:webextensionref xmlns:r="http://schemas.openxmlformats.org/officeDocument/2006/relationships" r:id="rId2"/>
  </wetp:taskpane>
  <wetp:taskpane dockstate="right" visibility="0" width="350" row="5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13EAF7EF-2C48-40D5-9460-7DD90ADF79FF}">
  <we:reference id="wa104379997" version="2.0.0.0" store="en-US" storeType="OMEX"/>
  <we:alternateReferences>
    <we:reference id="wa104379997" version="2.0.0.0" store="wa10437999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042AB0D0-DF76-4144-AE6B-83A8BB84BD22}">
  <we:reference id="wa104381411" version="2.4.5.0" store="en-US" storeType="OMEX"/>
  <we:alternateReferences>
    <we:reference id="wa104381411" version="2.4.5.0" store="wa104381411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63F5F834-B123-4AA1-B5C2-E96017913E74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55</Words>
  <Application>Microsoft Office PowerPoint</Application>
  <PresentationFormat>On-screen Show (16:9)</PresentationFormat>
  <Paragraphs>16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Calibri Light</vt:lpstr>
      <vt:lpstr>Average</vt:lpstr>
      <vt:lpstr>Arial</vt:lpstr>
      <vt:lpstr>Oswald</vt:lpstr>
      <vt:lpstr>Sylfaen</vt:lpstr>
      <vt:lpstr>Calibri</vt:lpstr>
      <vt:lpstr>Aptos</vt:lpstr>
      <vt:lpstr>Slate</vt:lpstr>
      <vt:lpstr>Office Theme</vt:lpstr>
      <vt:lpstr>რეალისმი</vt:lpstr>
      <vt:lpstr>რა არის რეალისმი?</vt:lpstr>
      <vt:lpstr>შედარება რომანტიზმთან</vt:lpstr>
      <vt:lpstr>რეალისმის პოეტები</vt:lpstr>
      <vt:lpstr>მადლობა ყურადღებისთვის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რეალისმი</dc:title>
  <cp:lastModifiedBy>Ilia Arkania</cp:lastModifiedBy>
  <cp:revision>1</cp:revision>
  <dcterms:modified xsi:type="dcterms:W3CDTF">2023-09-19T19:54:34Z</dcterms:modified>
</cp:coreProperties>
</file>